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1474" r:id="rId2"/>
    <p:sldId id="994" r:id="rId3"/>
    <p:sldId id="1511" r:id="rId4"/>
    <p:sldId id="1172" r:id="rId5"/>
    <p:sldId id="1446" r:id="rId6"/>
    <p:sldId id="260" r:id="rId7"/>
    <p:sldId id="261" r:id="rId8"/>
    <p:sldId id="262" r:id="rId9"/>
    <p:sldId id="1443" r:id="rId10"/>
    <p:sldId id="1471" r:id="rId11"/>
    <p:sldId id="1200" r:id="rId12"/>
    <p:sldId id="1174" r:id="rId13"/>
    <p:sldId id="1129" r:id="rId14"/>
    <p:sldId id="1444" r:id="rId15"/>
    <p:sldId id="1447" r:id="rId16"/>
    <p:sldId id="1477" r:id="rId17"/>
    <p:sldId id="1512" r:id="rId18"/>
    <p:sldId id="1513" r:id="rId19"/>
    <p:sldId id="105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71"/>
    <p:restoredTop sz="82450"/>
  </p:normalViewPr>
  <p:slideViewPr>
    <p:cSldViewPr snapToGrid="0" snapToObjects="1">
      <p:cViewPr varScale="1">
        <p:scale>
          <a:sx n="130" d="100"/>
          <a:sy n="130" d="100"/>
        </p:scale>
        <p:origin x="1776"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720944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15</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17</a:t>
            </a:fld>
            <a:endParaRPr lang="en-US"/>
          </a:p>
        </p:txBody>
      </p:sp>
    </p:spTree>
    <p:extLst>
      <p:ext uri="{BB962C8B-B14F-4D97-AF65-F5344CB8AC3E}">
        <p14:creationId xmlns:p14="http://schemas.microsoft.com/office/powerpoint/2010/main" val="3489935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2669820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2219427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9</a:t>
            </a:fld>
            <a:endParaRPr lang="en-US"/>
          </a:p>
        </p:txBody>
      </p:sp>
    </p:spTree>
    <p:extLst>
      <p:ext uri="{BB962C8B-B14F-4D97-AF65-F5344CB8AC3E}">
        <p14:creationId xmlns:p14="http://schemas.microsoft.com/office/powerpoint/2010/main" val="3261367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78896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u="sng" dirty="0"/>
              <a:t>Face-to-face (In Person)</a:t>
            </a:r>
            <a:r>
              <a:rPr lang="en-US" sz="2000" dirty="0"/>
              <a:t> vs Remote</a:t>
            </a:r>
          </a:p>
          <a:p>
            <a:pPr marL="0" indent="0">
              <a:buNone/>
            </a:pPr>
            <a:endParaRPr lang="en-US" sz="2000" dirty="0"/>
          </a:p>
          <a:p>
            <a:pPr marL="0" indent="0">
              <a:buNone/>
            </a:pPr>
            <a:r>
              <a:rPr lang="en-US" sz="2000" dirty="0"/>
              <a:t>We are always synchronous</a:t>
            </a:r>
          </a:p>
          <a:p>
            <a:pPr marL="0" indent="0">
              <a:buNone/>
            </a:pPr>
            <a:r>
              <a:rPr lang="en-US" sz="2000" dirty="0"/>
              <a:t>We will be face-to-face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respectful of your classmates and make every effort to attend in person.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This is our first time doing spring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Full &amp; Preferred Name</a:t>
            </a:r>
          </a:p>
          <a:p>
            <a:pPr marL="457200" indent="-457200">
              <a:buFont typeface="+mj-lt"/>
              <a:buAutoNum type="arabicPeriod"/>
            </a:pPr>
            <a:r>
              <a:rPr lang="en-US" sz="2000" dirty="0"/>
              <a:t>Seat Number and Row in spreadsheet</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a:t>
            </a:r>
            <a:r>
              <a:rPr lang="en-US" sz="2000"/>
              <a:t>5)</a:t>
            </a:r>
            <a:endParaRPr lang="en-US" sz="2000" dirty="0"/>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a:p>
            <a:pPr marL="457200" indent="-457200">
              <a:buFont typeface="+mj-lt"/>
              <a:buAutoNum type="arabicPeriod"/>
            </a:pPr>
            <a:r>
              <a:rPr lang="en-US" sz="2000" dirty="0"/>
              <a:t>Are you willing to be your team’s initial Scrum Master?</a:t>
            </a:r>
          </a:p>
          <a:p>
            <a:pPr marL="0" indent="0">
              <a:buNone/>
            </a:pPr>
            <a:endParaRPr lang="en-US" sz="2000" dirty="0"/>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1185677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a:t>Switch Slide Decks</a:t>
            </a:r>
            <a:endParaRPr lang="en-US" sz="4400" dirty="0"/>
          </a:p>
        </p:txBody>
      </p:sp>
    </p:spTree>
    <p:extLst>
      <p:ext uri="{BB962C8B-B14F-4D97-AF65-F5344CB8AC3E}">
        <p14:creationId xmlns:p14="http://schemas.microsoft.com/office/powerpoint/2010/main" val="40470764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Full &amp; Preferred Name</a:t>
            </a:r>
          </a:p>
          <a:p>
            <a:pPr marL="457200" indent="-457200">
              <a:buFont typeface="+mj-lt"/>
              <a:buAutoNum type="arabicPeriod"/>
            </a:pPr>
            <a:r>
              <a:rPr lang="en-US" sz="2000" dirty="0"/>
              <a:t>Seat Number and Row in spreadsheet</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a:p>
            <a:pPr marL="457200" indent="-457200">
              <a:buFont typeface="+mj-lt"/>
              <a:buAutoNum type="arabicPeriod"/>
            </a:pPr>
            <a:r>
              <a:rPr lang="en-US" sz="2000" dirty="0"/>
              <a:t>Are you willing to be your team’s initial Scrum Master?</a:t>
            </a:r>
          </a:p>
          <a:p>
            <a:pPr marL="0" indent="0">
              <a:buNone/>
            </a:pPr>
            <a:endParaRPr lang="en-US" sz="2000" dirty="0"/>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155591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This is my third year teaching full-time </a:t>
            </a:r>
          </a:p>
        </p:txBody>
      </p:sp>
    </p:spTree>
    <p:extLst>
      <p:ext uri="{BB962C8B-B14F-4D97-AF65-F5344CB8AC3E}">
        <p14:creationId xmlns:p14="http://schemas.microsoft.com/office/powerpoint/2010/main" val="3228939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3"/>
          <a:stretch>
            <a:fillRect/>
          </a:stretch>
        </p:blipFill>
        <p:spPr>
          <a:xfrm>
            <a:off x="3181303" y="3449686"/>
            <a:ext cx="2408035" cy="3229924"/>
          </a:xfrm>
          <a:prstGeom prst="rect">
            <a:avLst/>
          </a:prstGeom>
          <a:ln w="12700">
            <a:solidFill>
              <a:schemeClr val="tx1"/>
            </a:solidFill>
          </a:ln>
        </p:spPr>
      </p:pic>
      <p:pic>
        <p:nvPicPr>
          <p:cNvPr id="10" name="Picture 9">
            <a:extLst>
              <a:ext uri="{FF2B5EF4-FFF2-40B4-BE49-F238E27FC236}">
                <a16:creationId xmlns:a16="http://schemas.microsoft.com/office/drawing/2014/main" id="{8EA6C0EC-FCB4-0620-CE6A-043B4324D039}"/>
              </a:ext>
            </a:extLst>
          </p:cNvPr>
          <p:cNvPicPr>
            <a:picLocks noChangeAspect="1"/>
          </p:cNvPicPr>
          <p:nvPr/>
        </p:nvPicPr>
        <p:blipFill>
          <a:blip r:embed="rId4"/>
          <a:stretch>
            <a:fillRect/>
          </a:stretch>
        </p:blipFill>
        <p:spPr>
          <a:xfrm>
            <a:off x="336283" y="3885634"/>
            <a:ext cx="2550792" cy="2793976"/>
          </a:xfrm>
          <a:prstGeom prst="rect">
            <a:avLst/>
          </a:prstGeom>
          <a:ln w="12700">
            <a:solidFill>
              <a:schemeClr val="tx1"/>
            </a:solidFill>
          </a:ln>
        </p:spPr>
      </p:pic>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5"/>
          <a:stretch>
            <a:fillRect/>
          </a:stretch>
        </p:blipFill>
        <p:spPr>
          <a:xfrm>
            <a:off x="7272773" y="52135"/>
            <a:ext cx="4768164" cy="4682582"/>
          </a:xfrm>
          <a:prstGeom prst="rect">
            <a:avLst/>
          </a:prstGeom>
          <a:ln w="12700">
            <a:solidFill>
              <a:schemeClr val="tx1"/>
            </a:solidFill>
          </a:ln>
        </p:spPr>
      </p:pic>
      <p:pic>
        <p:nvPicPr>
          <p:cNvPr id="3" name="Picture 2">
            <a:extLst>
              <a:ext uri="{FF2B5EF4-FFF2-40B4-BE49-F238E27FC236}">
                <a16:creationId xmlns:a16="http://schemas.microsoft.com/office/drawing/2014/main" id="{4BE53F20-9105-4106-F331-D92457111B83}"/>
              </a:ext>
            </a:extLst>
          </p:cNvPr>
          <p:cNvPicPr>
            <a:picLocks noChangeAspect="1"/>
          </p:cNvPicPr>
          <p:nvPr/>
        </p:nvPicPr>
        <p:blipFill>
          <a:blip r:embed="rId6"/>
          <a:stretch>
            <a:fillRect/>
          </a:stretch>
        </p:blipFill>
        <p:spPr>
          <a:xfrm>
            <a:off x="6602664" y="3256422"/>
            <a:ext cx="1974174" cy="3549443"/>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7"/>
          <a:stretch>
            <a:fillRect/>
          </a:stretch>
        </p:blipFill>
        <p:spPr>
          <a:xfrm>
            <a:off x="9068374" y="4365410"/>
            <a:ext cx="2690063" cy="2314200"/>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8"/>
          <a:stretch>
            <a:fillRect/>
          </a:stretch>
        </p:blipFill>
        <p:spPr>
          <a:xfrm>
            <a:off x="981908" y="286545"/>
            <a:ext cx="2770082" cy="3507462"/>
          </a:xfrm>
          <a:prstGeom prst="rect">
            <a:avLst/>
          </a:prstGeom>
          <a:ln w="12700">
            <a:solidFill>
              <a:schemeClr val="tx1"/>
            </a:solidFill>
          </a:ln>
        </p:spPr>
      </p:pic>
      <p:pic>
        <p:nvPicPr>
          <p:cNvPr id="5" name="Picture 4">
            <a:extLst>
              <a:ext uri="{FF2B5EF4-FFF2-40B4-BE49-F238E27FC236}">
                <a16:creationId xmlns:a16="http://schemas.microsoft.com/office/drawing/2014/main" id="{B8B98F45-199B-65C2-1FCF-663D0C3C1657}"/>
              </a:ext>
            </a:extLst>
          </p:cNvPr>
          <p:cNvPicPr>
            <a:picLocks noChangeAspect="1"/>
          </p:cNvPicPr>
          <p:nvPr/>
        </p:nvPicPr>
        <p:blipFill>
          <a:blip r:embed="rId9"/>
          <a:stretch>
            <a:fillRect/>
          </a:stretch>
        </p:blipFill>
        <p:spPr>
          <a:xfrm>
            <a:off x="4446007" y="121255"/>
            <a:ext cx="2487314" cy="4057277"/>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7348</TotalTime>
  <Words>719</Words>
  <Application>Microsoft Macintosh PowerPoint</Application>
  <PresentationFormat>Widescreen</PresentationFormat>
  <Paragraphs>164</Paragraphs>
  <Slides>19</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Symbol</vt:lpstr>
      <vt:lpstr>Wingdings</vt:lpstr>
      <vt:lpstr>Office Theme</vt:lpstr>
      <vt:lpstr>Class Format</vt:lpstr>
      <vt:lpstr>PowerPoint Presentation</vt:lpstr>
      <vt:lpstr>Foreshadowing 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PowerPoint Presentation</vt:lpstr>
      <vt:lpstr>Scrum Team Names</vt:lpstr>
      <vt:lpstr>Foreshadowing Your Introductions</vt:lpstr>
      <vt:lpstr>PowerPoint Presentation</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352</cp:revision>
  <dcterms:created xsi:type="dcterms:W3CDTF">2020-08-26T19:34:34Z</dcterms:created>
  <dcterms:modified xsi:type="dcterms:W3CDTF">2023-01-09T20:50:22Z</dcterms:modified>
</cp:coreProperties>
</file>

<file path=docProps/thumbnail.jpeg>
</file>